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006" r:id="rId2"/>
    <p:sldId id="1704" r:id="rId3"/>
    <p:sldId id="1699" r:id="rId4"/>
    <p:sldId id="1700" r:id="rId5"/>
    <p:sldId id="170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55"/>
    <p:restoredTop sz="94680"/>
  </p:normalViewPr>
  <p:slideViewPr>
    <p:cSldViewPr snapToGrid="0">
      <p:cViewPr varScale="1">
        <p:scale>
          <a:sx n="59" d="100"/>
          <a:sy n="59" d="100"/>
        </p:scale>
        <p:origin x="192" y="2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0F78-DEF8-B58E-C4FB-6611DCA6E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BADD5-6AC2-0585-D97D-DD6924A90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B699-DD8A-04B1-9B75-2EA9386E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64135-EB77-11BF-820D-D01FCF6F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3F8A9-4AAF-784B-9329-44D4FE63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8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F8F7-B3C3-2903-4AB6-3ED0A1ED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FF04E-3406-BE6A-5149-942199F59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B7AE3-4FB3-D258-6D67-08640FC9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B48C-C3BC-2E67-CB87-49480184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E1F1C-73CD-979F-7271-8D20FDBD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2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655B4-75E1-DD47-02CA-D732212D7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4B083-BC1D-471E-5ACC-F21EB47A6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A9C8-28E0-C0D6-5845-046407D7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1B17F-DD05-B430-1C66-2995AD7C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EF59F-B348-BE3B-E426-B7DB97E9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2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17BC-F8DA-9FC4-4159-1518077D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BD807-47F9-EAA3-232A-7BF285D2F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EA4B-E5A2-9530-D5FE-BAE2FFD5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E953F-F72F-01FA-79D3-23AC02BB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B7315-ED1E-967F-0C1B-E58C986A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7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398-4C61-5A1C-6ECD-FB66E4F6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D758-43CF-74FD-1367-C0F0A1A34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0BDAE-91BC-E31F-7328-F969C4C5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CD876-E903-636E-7E10-54875A59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C167-699F-6B42-B5D8-EDF134DF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9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652B-672D-E51A-2C2B-F69017C2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7F38-0A77-CE5B-32BC-CCC8CDAF2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C07AF-938B-D70B-142E-588CB36A8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74B40-6373-5F0F-CA41-FA7C348C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5AD36-A5D9-D142-5288-0C878615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98C55-1AC0-BB5C-CCF0-452E0F56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6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64A8-C104-9AB3-9A39-E464F6D2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72776-F949-8A23-307E-7252469B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747AE-9477-8A3C-D35E-81CEB210F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06678-E35C-20F5-C1A7-DDDFD9D61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B08E4-7D40-5702-F390-4674A001E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63444-6E8C-81CA-6957-27CB8DE5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C2FAD-E3A1-2B07-EC57-4117C5B4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B62D4-C239-10C5-0FA0-02D57C5A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183D-FEF7-D06A-56DA-96A16365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B7F12-70B6-5F56-9A6E-2FC64CD4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77A23-6CFB-33FB-A196-04246AC2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63B7C-A608-93A1-F9B6-7830CEB3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ED25B-ED65-E8B9-6E0E-AAEA26E5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DDECF-F24A-691C-74A4-0EEB5A5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09BC3-C319-3E6E-9186-1FCC753F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1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DC1A-25EF-1B67-45D7-71BC9D00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BBD2-85DB-604C-6487-8C8C0A4D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97A98-BA1F-35AE-71E9-6F9208403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11475-B5CB-32FA-96D8-6B53D27F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28DD8-717C-4E3D-2D50-9FA233B1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52C56-C376-1D79-B2ED-F9538510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70B2-F860-1ABD-E0D2-87AF6CD2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2D0EE-0F4E-2C32-2D53-252C91095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CE4FB-91F7-CF5F-8AD0-9486DD26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CD7DA-C637-5235-DFA8-F8C2E689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9B3AF-36A1-6D56-9197-D8CB7A72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67CFB-9A3B-43D9-C20F-61A37B9B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6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23F56-C0DE-A8EC-C0B0-3922CE87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ECEAC-2D91-335C-0DF9-4EC3ED68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FE5FD-3DE1-4661-B658-1F4BE90DA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5301B6-AAD7-5846-A4C0-ABE56DA58ED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DDA0E-8E8D-D5C2-E55E-B985E5B20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8967D-35D8-013A-A99D-371E750E4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266B4B-E3B4-874E-9A3E-A6DF7BD37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2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240F6-21B3-4D65-B4E9-F4FB3857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28"/>
            <a:ext cx="10515600" cy="291737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Annex 2: </a:t>
            </a:r>
            <a:br>
              <a:rPr lang="en-GB" dirty="0"/>
            </a:br>
            <a:r>
              <a:rPr lang="en-GB" dirty="0"/>
              <a:t>sample location Zubieta</a:t>
            </a:r>
            <a:br>
              <a:rPr lang="en-GB" dirty="0"/>
            </a:br>
            <a:r>
              <a:rPr lang="en-GB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36629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913156D-C40A-7E95-8E7A-0DC5479E15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46" t="16989" b="1369"/>
          <a:stretch/>
        </p:blipFill>
        <p:spPr>
          <a:xfrm>
            <a:off x="5127523" y="701711"/>
            <a:ext cx="7064477" cy="615628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0CB258A-7ADD-E071-1FBC-548FA2207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3427" y="2698955"/>
            <a:ext cx="2110998" cy="4159045"/>
          </a:xfrm>
          <a:prstGeom prst="rect">
            <a:avLst/>
          </a:prstGeom>
        </p:spPr>
      </p:pic>
      <p:sp>
        <p:nvSpPr>
          <p:cNvPr id="5" name="Rechthoek 7">
            <a:extLst>
              <a:ext uri="{FF2B5EF4-FFF2-40B4-BE49-F238E27FC236}">
                <a16:creationId xmlns:a16="http://schemas.microsoft.com/office/drawing/2014/main" id="{632AA45E-3DB1-FE04-AC3E-F6453A4CB0CA}"/>
              </a:ext>
            </a:extLst>
          </p:cNvPr>
          <p:cNvSpPr/>
          <p:nvPr/>
        </p:nvSpPr>
        <p:spPr>
          <a:xfrm>
            <a:off x="0" y="0"/>
            <a:ext cx="12192000" cy="426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b="1" dirty="0">
                <a:solidFill>
                  <a:schemeClr val="tx1"/>
                </a:solidFill>
                <a:latin typeface="Calibri" pitchFamily="34" charset="0"/>
              </a:rPr>
              <a:t>Sample locations Biomonitoring Zubieta region, May 2024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F1074C-0260-0512-AB2F-4FFA74F6D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3" y="0"/>
            <a:ext cx="334003" cy="426781"/>
          </a:xfrm>
          <a:prstGeom prst="rect">
            <a:avLst/>
          </a:prstGeom>
        </p:spPr>
      </p:pic>
      <p:pic>
        <p:nvPicPr>
          <p:cNvPr id="7" name="Afbeelding 6" descr="Afbeelding met buitenshuis, vegetatie, gras, plant&#10;&#10;Automatisch gegenereerde beschrijving">
            <a:extLst>
              <a:ext uri="{FF2B5EF4-FFF2-40B4-BE49-F238E27FC236}">
                <a16:creationId xmlns:a16="http://schemas.microsoft.com/office/drawing/2014/main" id="{C57EE84C-A102-7D03-0396-F8E0464EF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980" y="2394691"/>
            <a:ext cx="6156289" cy="27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4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F4C7D1-D5DC-3C87-C859-1F0D3F693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77" y="0"/>
            <a:ext cx="8004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2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3A4E9E-97C9-5910-8547-B541C5B5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86" y="0"/>
            <a:ext cx="9314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4843F80-6E2A-D789-F069-388E9D70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51" y="0"/>
            <a:ext cx="933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1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Annex 2:  sample location Zubieta May 2024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ToxicoWatch</dc:creator>
  <cp:lastModifiedBy>ToxicoWatch</cp:lastModifiedBy>
  <cp:revision>2</cp:revision>
  <dcterms:created xsi:type="dcterms:W3CDTF">2025-03-19T21:52:39Z</dcterms:created>
  <dcterms:modified xsi:type="dcterms:W3CDTF">2025-03-19T21:55:18Z</dcterms:modified>
</cp:coreProperties>
</file>